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06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Times New Roman" pitchFamily="18" charset="0"/>
                <a:cs typeface="Times New Roman" pitchFamily="18" charset="0"/>
              </a:rPr>
              <a:t>Java 8 Features </a:t>
            </a:r>
            <a:endParaRPr lang="en-US" sz="8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Arial Black" pitchFamily="34" charset="0"/>
              </a:rPr>
              <a:t>Case No:1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 interface A {</a:t>
            </a:r>
          </a:p>
          <a:p>
            <a:r>
              <a:rPr lang="en-US" dirty="0" smtClean="0"/>
              <a:t>public void </a:t>
            </a:r>
            <a:r>
              <a:rPr lang="en-US" dirty="0" err="1" smtClean="0"/>
              <a:t>methodOne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 B extends A {</a:t>
            </a:r>
          </a:p>
          <a:p>
            <a:r>
              <a:rPr lang="en-US" dirty="0" smtClean="0"/>
              <a:t>} </a:t>
            </a:r>
            <a:endParaRPr lang="en-US" b="1" dirty="0">
              <a:latin typeface="Arial Black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FunctionalInterface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with respect to Inheritance: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endParaRPr lang="en-US" dirty="0" smtClean="0"/>
          </a:p>
          <a:p>
            <a:r>
              <a:rPr lang="en-US" dirty="0" smtClean="0"/>
              <a:t>interface A {</a:t>
            </a:r>
          </a:p>
          <a:p>
            <a:r>
              <a:rPr lang="en-US" dirty="0" smtClean="0"/>
              <a:t>public void </a:t>
            </a:r>
            <a:r>
              <a:rPr lang="en-US" dirty="0" err="1" smtClean="0"/>
              <a:t>methodOne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} </a:t>
            </a:r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 B extends A {</a:t>
            </a:r>
          </a:p>
          <a:p>
            <a:r>
              <a:rPr lang="en-US" dirty="0" smtClean="0"/>
              <a:t>public void </a:t>
            </a:r>
            <a:r>
              <a:rPr lang="en-US" dirty="0" err="1" smtClean="0"/>
              <a:t>methodOne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}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{ </a:t>
            </a:r>
          </a:p>
          <a:p>
            <a:r>
              <a:rPr lang="en-US" dirty="0" smtClean="0"/>
              <a:t> interface A</a:t>
            </a:r>
          </a:p>
          <a:p>
            <a:r>
              <a:rPr lang="en-US" dirty="0" smtClean="0"/>
              <a:t> { </a:t>
            </a:r>
          </a:p>
          <a:p>
            <a:r>
              <a:rPr lang="en-US" dirty="0" smtClean="0"/>
              <a:t> public void </a:t>
            </a:r>
            <a:r>
              <a:rPr lang="en-US" dirty="0" err="1" smtClean="0"/>
              <a:t>methodOne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 interface B extends A { </a:t>
            </a:r>
          </a:p>
          <a:p>
            <a:r>
              <a:rPr lang="en-US" dirty="0" smtClean="0"/>
              <a:t> public void </a:t>
            </a:r>
            <a:r>
              <a:rPr lang="en-US" dirty="0" err="1" smtClean="0"/>
              <a:t>methodTwo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Once we write Lambda expressions to invoke it’s functionality, then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FunctionalInterface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required. We can use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FunctionalInterface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reference to refer Lambda Expression. Where ever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FunctionalInterface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concept is applicable there we can use Lambda Expressions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we use Functional Interface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interface </a:t>
            </a:r>
            <a:r>
              <a:rPr lang="en-US" dirty="0" err="1" smtClean="0"/>
              <a:t>Interf</a:t>
            </a:r>
            <a:r>
              <a:rPr lang="en-US" dirty="0" smtClean="0"/>
              <a:t> { </a:t>
            </a:r>
          </a:p>
          <a:p>
            <a:r>
              <a:rPr lang="en-US" dirty="0" smtClean="0"/>
              <a:t> public void </a:t>
            </a:r>
            <a:r>
              <a:rPr lang="en-US" dirty="0" err="1" smtClean="0"/>
              <a:t>methodOne</a:t>
            </a:r>
            <a:r>
              <a:rPr lang="en-US" dirty="0" smtClean="0"/>
              <a:t>()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public class Demo implements Interface</a:t>
            </a:r>
          </a:p>
          <a:p>
            <a:r>
              <a:rPr lang="en-US" dirty="0" smtClean="0"/>
              <a:t> { </a:t>
            </a:r>
          </a:p>
          <a:p>
            <a:r>
              <a:rPr lang="en-US" dirty="0" smtClean="0"/>
              <a:t> public void </a:t>
            </a:r>
            <a:r>
              <a:rPr lang="en-US" dirty="0" err="1" smtClean="0"/>
              <a:t>methodOne</a:t>
            </a:r>
            <a:r>
              <a:rPr lang="en-US" dirty="0" smtClean="0"/>
              <a:t>() { </a:t>
            </a:r>
          </a:p>
          <a:p>
            <a:r>
              <a:rPr lang="en-US" dirty="0" smtClean="0"/>
              <a:t> 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 method one execution ); </a:t>
            </a:r>
          </a:p>
          <a:p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 public class Test {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Interfi</a:t>
            </a:r>
            <a:r>
              <a:rPr lang="en-US" dirty="0" smtClean="0"/>
              <a:t> = new Demo(); </a:t>
            </a:r>
          </a:p>
          <a:p>
            <a:endParaRPr lang="en-US" dirty="0" smtClean="0"/>
          </a:p>
          <a:p>
            <a:r>
              <a:rPr lang="en-US" dirty="0" err="1" smtClean="0"/>
              <a:t>i.methodOne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Without lambda Functional Interface  </a:t>
            </a:r>
            <a:br>
              <a:rPr lang="en-US" sz="3600" dirty="0" smtClean="0"/>
            </a:b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interface </a:t>
            </a:r>
            <a:r>
              <a:rPr lang="en-US" dirty="0" err="1" smtClean="0"/>
              <a:t>Interf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public void </a:t>
            </a:r>
            <a:r>
              <a:rPr lang="en-US" dirty="0" err="1" smtClean="0"/>
              <a:t>methodOne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{</a:t>
            </a:r>
          </a:p>
          <a:p>
            <a:r>
              <a:rPr lang="en-US" dirty="0" smtClean="0"/>
              <a:t>} </a:t>
            </a:r>
          </a:p>
          <a:p>
            <a:pPr>
              <a:buNone/>
            </a:pPr>
            <a:r>
              <a:rPr lang="en-US" dirty="0" smtClean="0"/>
              <a:t>    class Test {</a:t>
            </a:r>
          </a:p>
          <a:p>
            <a:r>
              <a:rPr lang="en-US" dirty="0" smtClean="0"/>
              <a:t> 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 </a:t>
            </a:r>
          </a:p>
          <a:p>
            <a:r>
              <a:rPr lang="en-US" dirty="0" err="1" smtClean="0"/>
              <a:t>Interfi</a:t>
            </a:r>
            <a:r>
              <a:rPr lang="en-US" dirty="0" smtClean="0"/>
              <a:t> = () 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(“</a:t>
            </a:r>
            <a:r>
              <a:rPr lang="en-US" dirty="0" err="1" smtClean="0"/>
              <a:t>MethodOne</a:t>
            </a:r>
            <a:r>
              <a:rPr lang="en-US" dirty="0" smtClean="0"/>
              <a:t> Execution”);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i.methodOne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Interface </a:t>
            </a:r>
            <a:r>
              <a:rPr lang="en-US" dirty="0" err="1" smtClean="0"/>
              <a:t>Interf</a:t>
            </a:r>
            <a:r>
              <a:rPr lang="en-US" dirty="0" smtClean="0"/>
              <a:t> {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public void sum(</a:t>
            </a:r>
            <a:r>
              <a:rPr lang="en-US" dirty="0" err="1" smtClean="0"/>
              <a:t>inta,int</a:t>
            </a:r>
            <a:r>
              <a:rPr lang="en-US" dirty="0" smtClean="0"/>
              <a:t> b);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 </a:t>
            </a:r>
          </a:p>
          <a:p>
            <a:endParaRPr lang="en-US" dirty="0" smtClean="0"/>
          </a:p>
          <a:p>
            <a:r>
              <a:rPr lang="en-US" dirty="0" smtClean="0"/>
              <a:t>class Demo implements </a:t>
            </a:r>
            <a:r>
              <a:rPr lang="en-US" dirty="0" err="1" smtClean="0"/>
              <a:t>Interf</a:t>
            </a:r>
            <a:r>
              <a:rPr lang="en-US" dirty="0" smtClean="0"/>
              <a:t> {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public void sum(</a:t>
            </a:r>
            <a:r>
              <a:rPr lang="en-US" dirty="0" err="1" smtClean="0"/>
              <a:t>inta,int</a:t>
            </a:r>
            <a:r>
              <a:rPr lang="en-US" dirty="0" smtClean="0"/>
              <a:t> b) { 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(“The sum:” +(</a:t>
            </a:r>
            <a:r>
              <a:rPr lang="en-US" dirty="0" err="1" smtClean="0"/>
              <a:t>a+b</a:t>
            </a:r>
            <a:r>
              <a:rPr lang="en-US" dirty="0" smtClean="0"/>
              <a:t>)); </a:t>
            </a:r>
          </a:p>
          <a:p>
            <a:r>
              <a:rPr lang="en-US" dirty="0" smtClean="0"/>
              <a:t>} </a:t>
            </a:r>
          </a:p>
          <a:p>
            <a:pPr>
              <a:buNone/>
            </a:pPr>
            <a:r>
              <a:rPr lang="en-US" dirty="0" smtClean="0"/>
              <a:t>    } </a:t>
            </a:r>
          </a:p>
          <a:p>
            <a:pPr>
              <a:buNone/>
            </a:pPr>
            <a:r>
              <a:rPr lang="en-US" dirty="0" smtClean="0"/>
              <a:t> public class Test {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 </a:t>
            </a:r>
          </a:p>
          <a:p>
            <a:pPr>
              <a:buNone/>
            </a:pPr>
            <a:r>
              <a:rPr lang="en-US" dirty="0" err="1" smtClean="0"/>
              <a:t>Interfi</a:t>
            </a:r>
            <a:r>
              <a:rPr lang="en-US" dirty="0" smtClean="0"/>
              <a:t> = new Demo();</a:t>
            </a:r>
          </a:p>
          <a:p>
            <a:pPr>
              <a:buNone/>
            </a:pPr>
            <a:r>
              <a:rPr lang="en-US" dirty="0" smtClean="0"/>
              <a:t>i.sum(20,5);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Example:2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46196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525" y="457200"/>
            <a:ext cx="341947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rot="10800000" flipV="1">
            <a:off x="0" y="3200400"/>
            <a:ext cx="9144000" cy="76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505200"/>
            <a:ext cx="58674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61817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343400"/>
            <a:ext cx="71628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912846"/>
            <a:ext cx="8229600" cy="166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7 – July 28th 2011 2 Years </a:t>
            </a:r>
          </a:p>
          <a:p>
            <a:r>
              <a:rPr lang="en-US" dirty="0" smtClean="0"/>
              <a:t>7 Months 18 Days Java</a:t>
            </a:r>
          </a:p>
          <a:p>
            <a:endParaRPr lang="en-US" dirty="0" smtClean="0"/>
          </a:p>
          <a:p>
            <a:r>
              <a:rPr lang="en-US" dirty="0" smtClean="0"/>
              <a:t> 8 - March 18th 2014 Java(Major Version)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9 - September 22nd 2016</a:t>
            </a:r>
          </a:p>
          <a:p>
            <a:endParaRPr lang="en-US" dirty="0" smtClean="0"/>
          </a:p>
          <a:p>
            <a:r>
              <a:rPr lang="en-US" dirty="0" smtClean="0"/>
              <a:t> Java 10 – 2018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0637" y="2215356"/>
            <a:ext cx="65627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1050" y="2320131"/>
            <a:ext cx="75819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91481"/>
            <a:ext cx="60960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class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4825" y="2215356"/>
            <a:ext cx="81343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Expression 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7237" y="2801144"/>
            <a:ext cx="76295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3575" y="2801144"/>
            <a:ext cx="52768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43087" y="2696369"/>
            <a:ext cx="54578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also write  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47775" y="2948781"/>
            <a:ext cx="66484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Example3 </a:t>
            </a:r>
            <a:r>
              <a:rPr lang="en-US" dirty="0" err="1" smtClean="0"/>
              <a:t>Runnable</a:t>
            </a:r>
            <a:r>
              <a:rPr lang="en-US" dirty="0" smtClean="0"/>
              <a:t> Interface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62453" y="1481138"/>
            <a:ext cx="581909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52578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410200"/>
            <a:ext cx="48482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Lambda Expressions 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Optional Class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String Joiner 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Stream API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Functional Interface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Data and Time Changes API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Method Reference 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Constructor Reference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Collection and Framework Changes 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6000" dirty="0" smtClean="0"/>
              <a:t>Split </a:t>
            </a:r>
            <a:r>
              <a:rPr lang="en-US" sz="6000" dirty="0" err="1" smtClean="0"/>
              <a:t>Iterator</a:t>
            </a:r>
            <a:endParaRPr lang="en-US" sz="6000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9400" y="5562600"/>
            <a:ext cx="47244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LOSS FD MCCS </a:t>
            </a:r>
            <a:endParaRPr lang="en-US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</a:t>
            </a:r>
            <a:r>
              <a:rPr lang="en-US" dirty="0" err="1" smtClean="0"/>
              <a:t>Joinners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API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56936"/>
            <a:ext cx="8229600" cy="237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91904"/>
            <a:ext cx="8229600" cy="370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00847"/>
            <a:ext cx="8229600" cy="188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2062" y="2010569"/>
            <a:ext cx="661987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95575" y="2401094"/>
            <a:ext cx="37528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73897"/>
            <a:ext cx="8229600" cy="354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93585"/>
            <a:ext cx="8229600" cy="3501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2607"/>
            <a:ext cx="8229600" cy="368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60968"/>
            <a:ext cx="8229600" cy="336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Objective of λ Lambda Expression is to bring benefits of functional programming into java. </a:t>
            </a:r>
          </a:p>
          <a:p>
            <a:endParaRPr lang="en-US" dirty="0" smtClean="0"/>
          </a:p>
          <a:p>
            <a:r>
              <a:rPr lang="en-US" dirty="0" smtClean="0"/>
              <a:t>Lambda Expression is just an anonymous(nameless) function. That means the function which doesn’t have the </a:t>
            </a:r>
            <a:r>
              <a:rPr lang="en-US" dirty="0" err="1" smtClean="0"/>
              <a:t>name,return</a:t>
            </a:r>
            <a:r>
              <a:rPr lang="en-US" dirty="0" smtClean="0"/>
              <a:t> type and access modifiers. Lambda Expression also known as anonymous functions or closures.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Lambda Expressions </a:t>
            </a:r>
            <a:br>
              <a:rPr lang="en-US" sz="4400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8305" y="1481138"/>
            <a:ext cx="752738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68294"/>
            <a:ext cx="8229600" cy="415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6253" y="1481138"/>
            <a:ext cx="693149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define  functions interface 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functional interface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47875" y="2096294"/>
            <a:ext cx="50482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28920"/>
            <a:ext cx="8229600" cy="323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0175" y="3139281"/>
            <a:ext cx="63436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public void m1()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System.out.println</a:t>
            </a:r>
            <a:r>
              <a:rPr lang="en-US" dirty="0" smtClean="0"/>
              <a:t>(“hello”);</a:t>
            </a:r>
          </a:p>
          <a:p>
            <a:r>
              <a:rPr lang="en-US" dirty="0" smtClean="0"/>
              <a:t> }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You can Write </a:t>
            </a:r>
          </a:p>
          <a:p>
            <a:r>
              <a:rPr lang="en-US" dirty="0" smtClean="0"/>
              <a:t>()</a:t>
            </a:r>
            <a:r>
              <a:rPr lang="en-US" b="1" dirty="0" smtClean="0"/>
              <a:t>-&gt;</a:t>
            </a:r>
          </a:p>
          <a:p>
            <a:r>
              <a:rPr lang="en-US" dirty="0" smtClean="0"/>
              <a:t>{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System.out.println</a:t>
            </a:r>
            <a:r>
              <a:rPr lang="en-US" dirty="0" smtClean="0"/>
              <a:t>(“hello”);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()</a:t>
            </a:r>
            <a:r>
              <a:rPr lang="en-US" b="1" dirty="0" smtClean="0"/>
              <a:t>-&gt;</a:t>
            </a:r>
            <a:r>
              <a:rPr lang="en-US" dirty="0" smtClean="0"/>
              <a:t> </a:t>
            </a:r>
            <a:r>
              <a:rPr lang="en-US" dirty="0" err="1" smtClean="0"/>
              <a:t>System.out.println</a:t>
            </a:r>
            <a:r>
              <a:rPr lang="en-US" dirty="0" smtClean="0"/>
              <a:t>(“hello”);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public void add(</a:t>
            </a:r>
            <a:r>
              <a:rPr lang="en-US" dirty="0" err="1" smtClean="0"/>
              <a:t>inta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b) </a:t>
            </a:r>
          </a:p>
          <a:p>
            <a:r>
              <a:rPr lang="en-US" dirty="0" smtClean="0"/>
              <a:t>{ 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en-US" dirty="0" err="1" smtClean="0"/>
              <a:t>a+b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} </a:t>
            </a:r>
          </a:p>
          <a:p>
            <a:endParaRPr lang="en-US" dirty="0" smtClean="0"/>
          </a:p>
          <a:p>
            <a:r>
              <a:rPr lang="en-US" dirty="0" smtClean="0"/>
              <a:t>we can Write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a, </a:t>
            </a:r>
            <a:r>
              <a:rPr lang="en-US" dirty="0" err="1" smtClean="0"/>
              <a:t>int</a:t>
            </a:r>
            <a:r>
              <a:rPr lang="en-US" dirty="0" smtClean="0"/>
              <a:t> b) </a:t>
            </a:r>
            <a:r>
              <a:rPr lang="en-US" b="1" dirty="0" smtClean="0"/>
              <a:t>-&gt;</a:t>
            </a:r>
            <a:r>
              <a:rPr lang="en-US" dirty="0" smtClean="0"/>
              <a:t> sop(</a:t>
            </a:r>
            <a:r>
              <a:rPr lang="en-US" dirty="0" err="1" smtClean="0"/>
              <a:t>a+b</a:t>
            </a:r>
            <a:r>
              <a:rPr lang="en-US" dirty="0" smtClean="0"/>
              <a:t>); </a:t>
            </a:r>
          </a:p>
          <a:p>
            <a:endParaRPr lang="en-US" dirty="0" smtClean="0"/>
          </a:p>
          <a:p>
            <a:r>
              <a:rPr lang="en-US" dirty="0" smtClean="0"/>
              <a:t>Or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r>
              <a:rPr lang="en-US" b="1" dirty="0" smtClean="0"/>
              <a:t> -&gt;</a:t>
            </a:r>
            <a:r>
              <a:rPr lang="en-US" dirty="0" smtClean="0"/>
              <a:t> sop (</a:t>
            </a:r>
            <a:r>
              <a:rPr lang="en-US" dirty="0" err="1" smtClean="0"/>
              <a:t>a+b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an interface contain only one abstract method, such type of interfaces are called functional interfaces and the method is called functional method or single abstract method(SAM).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Functional Interfaces: 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Runnable</a:t>
            </a:r>
            <a:r>
              <a:rPr lang="en-US" dirty="0" smtClean="0"/>
              <a:t>  It contains only run() method</a:t>
            </a:r>
          </a:p>
          <a:p>
            <a:r>
              <a:rPr lang="en-US" dirty="0" smtClean="0"/>
              <a:t> 2) Comparable  It contains only  </a:t>
            </a:r>
            <a:r>
              <a:rPr lang="en-US" dirty="0" err="1" smtClean="0"/>
              <a:t>compareTo</a:t>
            </a:r>
            <a:r>
              <a:rPr lang="en-US" dirty="0" smtClean="0"/>
              <a:t>() method</a:t>
            </a:r>
          </a:p>
          <a:p>
            <a:r>
              <a:rPr lang="en-US" dirty="0" smtClean="0"/>
              <a:t>3) </a:t>
            </a:r>
            <a:r>
              <a:rPr lang="en-US" dirty="0" err="1" smtClean="0"/>
              <a:t>ActionListener</a:t>
            </a:r>
            <a:r>
              <a:rPr lang="en-US" dirty="0" smtClean="0"/>
              <a:t>  It contains only </a:t>
            </a:r>
            <a:r>
              <a:rPr lang="en-US" dirty="0" err="1" smtClean="0"/>
              <a:t>actionPerformed</a:t>
            </a:r>
            <a:r>
              <a:rPr lang="en-US" dirty="0" smtClean="0"/>
              <a:t>() </a:t>
            </a:r>
          </a:p>
          <a:p>
            <a:r>
              <a:rPr lang="en-US" dirty="0" smtClean="0"/>
              <a:t>4) Callable  It contains only call()method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000" dirty="0" smtClean="0"/>
              <a:t>Example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 </a:t>
            </a:r>
            <a:r>
              <a:rPr lang="en-US" dirty="0" err="1" smtClean="0"/>
              <a:t>Interf</a:t>
            </a:r>
            <a:r>
              <a:rPr lang="en-US" dirty="0" smtClean="0"/>
              <a:t> {</a:t>
            </a:r>
          </a:p>
          <a:p>
            <a:r>
              <a:rPr lang="en-US" dirty="0" smtClean="0"/>
              <a:t>public void m1(); 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 </a:t>
            </a:r>
            <a:r>
              <a:rPr lang="en-US" dirty="0" err="1" smtClean="0"/>
              <a:t>Interf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public void m1(); </a:t>
            </a:r>
          </a:p>
          <a:p>
            <a:r>
              <a:rPr lang="en-US" dirty="0" smtClean="0"/>
              <a:t>public void m2(); 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FunctionalInterface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 </a:t>
            </a:r>
            <a:r>
              <a:rPr lang="en-US" dirty="0" err="1" smtClean="0"/>
              <a:t>Interf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105400" y="1828800"/>
            <a:ext cx="3276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Allowed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76800" y="3429000"/>
            <a:ext cx="3276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Allowed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2590800"/>
            <a:ext cx="91440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105400" y="4800600"/>
            <a:ext cx="3276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Allowed 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4495800"/>
            <a:ext cx="91440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1538</TotalTime>
  <Words>598</Words>
  <Application>Microsoft Office PowerPoint</Application>
  <PresentationFormat>On-screen Show (4:3)</PresentationFormat>
  <Paragraphs>177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Concourse</vt:lpstr>
      <vt:lpstr>Java 8 Features </vt:lpstr>
      <vt:lpstr>Slide 2</vt:lpstr>
      <vt:lpstr>Slide 3</vt:lpstr>
      <vt:lpstr>Lambda Expressions  </vt:lpstr>
      <vt:lpstr>Example </vt:lpstr>
      <vt:lpstr>Slide 6</vt:lpstr>
      <vt:lpstr>Functional Interfaces: </vt:lpstr>
      <vt:lpstr>Example </vt:lpstr>
      <vt:lpstr>Slide 9</vt:lpstr>
      <vt:lpstr>FunctionalInterface with respect to Inheritance:</vt:lpstr>
      <vt:lpstr>Slide 11</vt:lpstr>
      <vt:lpstr>Slide 12</vt:lpstr>
      <vt:lpstr>Where we use Functional Interface </vt:lpstr>
      <vt:lpstr>Without lambda Functional Interface   </vt:lpstr>
      <vt:lpstr>Slide 15</vt:lpstr>
      <vt:lpstr>   Example:2 </vt:lpstr>
      <vt:lpstr>Slide 17</vt:lpstr>
      <vt:lpstr>Slide 18</vt:lpstr>
      <vt:lpstr>Slide 19</vt:lpstr>
      <vt:lpstr>Examples </vt:lpstr>
      <vt:lpstr>Slide 21</vt:lpstr>
      <vt:lpstr>Slide 22</vt:lpstr>
      <vt:lpstr>Anonymous class</vt:lpstr>
      <vt:lpstr>Lambda Expression </vt:lpstr>
      <vt:lpstr>Example 2</vt:lpstr>
      <vt:lpstr>Slide 26</vt:lpstr>
      <vt:lpstr>We can also write  </vt:lpstr>
      <vt:lpstr>Example3 Runnable Interface</vt:lpstr>
      <vt:lpstr>Example 3</vt:lpstr>
      <vt:lpstr>String Joinners</vt:lpstr>
      <vt:lpstr>Stream API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Pre define  functions interface </vt:lpstr>
      <vt:lpstr>Consumer functional interface 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Features </dc:title>
  <dc:creator>hp</dc:creator>
  <cp:lastModifiedBy>hp</cp:lastModifiedBy>
  <cp:revision>92</cp:revision>
  <dcterms:created xsi:type="dcterms:W3CDTF">2006-08-16T00:00:00Z</dcterms:created>
  <dcterms:modified xsi:type="dcterms:W3CDTF">2022-06-02T12:33:55Z</dcterms:modified>
</cp:coreProperties>
</file>